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5"/>
  </p:notesMasterIdLst>
  <p:handoutMasterIdLst>
    <p:handoutMasterId r:id="rId86"/>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868" r:id="rId55"/>
    <p:sldId id="904" r:id="rId56"/>
    <p:sldId id="870" r:id="rId57"/>
    <p:sldId id="871" r:id="rId58"/>
    <p:sldId id="872" r:id="rId59"/>
    <p:sldId id="873" r:id="rId60"/>
    <p:sldId id="865" r:id="rId61"/>
    <p:sldId id="414" r:id="rId62"/>
    <p:sldId id="866" r:id="rId63"/>
    <p:sldId id="869" r:id="rId64"/>
    <p:sldId id="845" r:id="rId65"/>
    <p:sldId id="846" r:id="rId66"/>
    <p:sldId id="290" r:id="rId67"/>
    <p:sldId id="847" r:id="rId68"/>
    <p:sldId id="295" r:id="rId69"/>
    <p:sldId id="848" r:id="rId70"/>
    <p:sldId id="402" r:id="rId71"/>
    <p:sldId id="403" r:id="rId72"/>
    <p:sldId id="849" r:id="rId73"/>
    <p:sldId id="850" r:id="rId74"/>
    <p:sldId id="406" r:id="rId75"/>
    <p:sldId id="407" r:id="rId76"/>
    <p:sldId id="408" r:id="rId77"/>
    <p:sldId id="409" r:id="rId78"/>
    <p:sldId id="410" r:id="rId79"/>
    <p:sldId id="416" r:id="rId80"/>
    <p:sldId id="411" r:id="rId81"/>
    <p:sldId id="412" r:id="rId82"/>
    <p:sldId id="413" r:id="rId83"/>
    <p:sldId id="417"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1" autoAdjust="0"/>
    <p:restoredTop sz="72637" autoAdjust="0"/>
  </p:normalViewPr>
  <p:slideViewPr>
    <p:cSldViewPr snapToGrid="0">
      <p:cViewPr varScale="1">
        <p:scale>
          <a:sx n="107" d="100"/>
          <a:sy n="107" d="100"/>
        </p:scale>
        <p:origin x="73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probabilistic-sensitivity-analysis.html" TargetMode="External"/><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3" name="Picture 2">
            <a:extLst>
              <a:ext uri="{FF2B5EF4-FFF2-40B4-BE49-F238E27FC236}">
                <a16:creationId xmlns:a16="http://schemas.microsoft.com/office/drawing/2014/main" id="{B4B2861C-A3B5-7B4C-AB3C-0073E3576D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4600" y="783771"/>
            <a:ext cx="5996540" cy="4359729"/>
          </a:xfrm>
          <a:prstGeom prst="rect">
            <a:avLst/>
          </a:prstGeom>
        </p:spPr>
      </p:pic>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a:p>
            <a:r>
              <a:rPr lang="en-US" dirty="0"/>
              <a:t>…</a:t>
            </a:r>
          </a:p>
          <a:p>
            <a:r>
              <a:rPr lang="en-US" dirty="0"/>
              <a:t>…</a:t>
            </a:r>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18E32-A4CA-1E44-B693-78277F5F1A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35034" y="794607"/>
            <a:ext cx="6451411" cy="434889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pic>
        <p:nvPicPr>
          <p:cNvPr id="3" name="Picture 2">
            <a:extLst>
              <a:ext uri="{FF2B5EF4-FFF2-40B4-BE49-F238E27FC236}">
                <a16:creationId xmlns:a16="http://schemas.microsoft.com/office/drawing/2014/main" id="{E267FA2C-238D-FA4F-8986-A9B75219590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70811" y="807522"/>
            <a:ext cx="6302421" cy="4335978"/>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Evaluate the structural uncertainty of the </a:t>
            </a:r>
            <a:r>
              <a:rPr lang="en-US" i="1"/>
              <a:t>model by use </a:t>
            </a:r>
            <a:r>
              <a:rPr lang="en-US" i="1" dirty="0"/>
              <a:t>an alternative survival distribution to estimate the hazard </a:t>
            </a:r>
            <a:r>
              <a:rPr lang="en-US" i="1"/>
              <a:t>functions as used </a:t>
            </a:r>
            <a:r>
              <a:rPr lang="en-US" i="1" dirty="0"/>
              <a:t>in the model</a:t>
            </a:r>
          </a:p>
          <a:p>
            <a:r>
              <a:rPr lang="en-US" i="1" dirty="0"/>
              <a:t>Run modified script</a:t>
            </a:r>
          </a:p>
        </p:txBody>
      </p:sp>
    </p:spTree>
    <p:extLst>
      <p:ext uri="{BB962C8B-B14F-4D97-AF65-F5344CB8AC3E}">
        <p14:creationId xmlns:p14="http://schemas.microsoft.com/office/powerpoint/2010/main" val="783997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8224</TotalTime>
  <Words>5886</Words>
  <Application>Microsoft Macintosh PowerPoint</Application>
  <PresentationFormat>On-screen Show (16:9)</PresentationFormat>
  <Paragraphs>1004</Paragraphs>
  <Slides>83</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PowerPoint Presentation</vt:lpstr>
      <vt:lpstr>Exercise 4: Partitioned survival model</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495</cp:revision>
  <cp:lastPrinted>2019-06-07T19:51:54Z</cp:lastPrinted>
  <dcterms:created xsi:type="dcterms:W3CDTF">2014-12-05T18:34:48Z</dcterms:created>
  <dcterms:modified xsi:type="dcterms:W3CDTF">2020-03-11T21:32:01Z</dcterms:modified>
  <cp:category/>
</cp:coreProperties>
</file>